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51"/>
  </p:notesMasterIdLst>
  <p:sldIdLst>
    <p:sldId id="333" r:id="rId5"/>
    <p:sldId id="384" r:id="rId6"/>
    <p:sldId id="467" r:id="rId7"/>
    <p:sldId id="404" r:id="rId8"/>
    <p:sldId id="406" r:id="rId9"/>
    <p:sldId id="403" r:id="rId10"/>
    <p:sldId id="500" r:id="rId11"/>
    <p:sldId id="502" r:id="rId12"/>
    <p:sldId id="498" r:id="rId13"/>
    <p:sldId id="365" r:id="rId14"/>
    <p:sldId id="471" r:id="rId15"/>
    <p:sldId id="504" r:id="rId16"/>
    <p:sldId id="368" r:id="rId17"/>
    <p:sldId id="391" r:id="rId18"/>
    <p:sldId id="400" r:id="rId19"/>
    <p:sldId id="412" r:id="rId20"/>
    <p:sldId id="414" r:id="rId21"/>
    <p:sldId id="473" r:id="rId22"/>
    <p:sldId id="416" r:id="rId23"/>
    <p:sldId id="425" r:id="rId24"/>
    <p:sldId id="371" r:id="rId25"/>
    <p:sldId id="422" r:id="rId26"/>
    <p:sldId id="386" r:id="rId27"/>
    <p:sldId id="427" r:id="rId28"/>
    <p:sldId id="431" r:id="rId29"/>
    <p:sldId id="401" r:id="rId30"/>
    <p:sldId id="482" r:id="rId31"/>
    <p:sldId id="475" r:id="rId32"/>
    <p:sldId id="477" r:id="rId33"/>
    <p:sldId id="453" r:id="rId34"/>
    <p:sldId id="455" r:id="rId35"/>
    <p:sldId id="457" r:id="rId36"/>
    <p:sldId id="479" r:id="rId37"/>
    <p:sldId id="480" r:id="rId38"/>
    <p:sldId id="463" r:id="rId39"/>
    <p:sldId id="484" r:id="rId40"/>
    <p:sldId id="486" r:id="rId41"/>
    <p:sldId id="387" r:id="rId42"/>
    <p:sldId id="437" r:id="rId43"/>
    <p:sldId id="488" r:id="rId44"/>
    <p:sldId id="445" r:id="rId45"/>
    <p:sldId id="447" r:id="rId46"/>
    <p:sldId id="390" r:id="rId47"/>
    <p:sldId id="435" r:id="rId48"/>
    <p:sldId id="490" r:id="rId49"/>
    <p:sldId id="3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9" d="100"/>
          <a:sy n="89" d="100"/>
        </p:scale>
        <p:origin x="3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tableStyles" Target="tableStyles.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viewProps" Target="view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presProps" Target="presProps.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8" Type="http://schemas.openxmlformats.org/officeDocument/2006/relationships/slide" Target="slides/slide4.xml" /><Relationship Id="rId51" Type="http://schemas.openxmlformats.org/officeDocument/2006/relationships/notesMaster" Target="notesMasters/notesMaster1.xml" /><Relationship Id="rId3" Type="http://schemas.openxmlformats.org/officeDocument/2006/relationships/slideMaster" Target="slideMasters/slideMaster3.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7/16/2021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7/16/2021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7/16/2021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7/16/2021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7/16/2021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7/16/2021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7/16/2021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7/16/2021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7/16/2021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7/16/2021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7/16/2021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 /><Relationship Id="rId13" Type="http://schemas.openxmlformats.org/officeDocument/2006/relationships/theme" Target="../theme/theme3.xml" /><Relationship Id="rId3" Type="http://schemas.openxmlformats.org/officeDocument/2006/relationships/slideLayout" Target="../slideLayouts/slideLayout27.xml" /><Relationship Id="rId7" Type="http://schemas.openxmlformats.org/officeDocument/2006/relationships/slideLayout" Target="../slideLayouts/slideLayout31.xml" /><Relationship Id="rId12" Type="http://schemas.openxmlformats.org/officeDocument/2006/relationships/slideLayout" Target="../slideLayouts/slideLayout36.xml" /><Relationship Id="rId2" Type="http://schemas.openxmlformats.org/officeDocument/2006/relationships/slideLayout" Target="../slideLayouts/slideLayout26.xml" /><Relationship Id="rId1" Type="http://schemas.openxmlformats.org/officeDocument/2006/relationships/slideLayout" Target="../slideLayouts/slideLayout25.xml" /><Relationship Id="rId6" Type="http://schemas.openxmlformats.org/officeDocument/2006/relationships/slideLayout" Target="../slideLayouts/slideLayout30.xml" /><Relationship Id="rId11" Type="http://schemas.openxmlformats.org/officeDocument/2006/relationships/slideLayout" Target="../slideLayouts/slideLayout35.xml" /><Relationship Id="rId5" Type="http://schemas.openxmlformats.org/officeDocument/2006/relationships/slideLayout" Target="../slideLayouts/slideLayout29.xml" /><Relationship Id="rId10" Type="http://schemas.openxmlformats.org/officeDocument/2006/relationships/slideLayout" Target="../slideLayouts/slideLayout34.xml" /><Relationship Id="rId4" Type="http://schemas.openxmlformats.org/officeDocument/2006/relationships/slideLayout" Target="../slideLayouts/slideLayout28.xml" /><Relationship Id="rId9" Type="http://schemas.openxmlformats.org/officeDocument/2006/relationships/slideLayout" Target="../slideLayouts/slideLayout3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 /><Relationship Id="rId3" Type="http://schemas.openxmlformats.org/officeDocument/2006/relationships/slideLayout" Target="../slideLayouts/slideLayout39.xml" /><Relationship Id="rId7" Type="http://schemas.openxmlformats.org/officeDocument/2006/relationships/slideLayout" Target="../slideLayouts/slideLayout43.xml" /><Relationship Id="rId12" Type="http://schemas.openxmlformats.org/officeDocument/2006/relationships/theme" Target="../theme/theme4.xml" /><Relationship Id="rId2" Type="http://schemas.openxmlformats.org/officeDocument/2006/relationships/slideLayout" Target="../slideLayouts/slideLayout38.xml" /><Relationship Id="rId1" Type="http://schemas.openxmlformats.org/officeDocument/2006/relationships/slideLayout" Target="../slideLayouts/slideLayout37.xml" /><Relationship Id="rId6" Type="http://schemas.openxmlformats.org/officeDocument/2006/relationships/slideLayout" Target="../slideLayouts/slideLayout42.xml" /><Relationship Id="rId11" Type="http://schemas.openxmlformats.org/officeDocument/2006/relationships/slideLayout" Target="../slideLayouts/slideLayout47.xml" /><Relationship Id="rId5" Type="http://schemas.openxmlformats.org/officeDocument/2006/relationships/slideLayout" Target="../slideLayouts/slideLayout41.xml" /><Relationship Id="rId10" Type="http://schemas.openxmlformats.org/officeDocument/2006/relationships/slideLayout" Target="../slideLayouts/slideLayout46.xml" /><Relationship Id="rId4" Type="http://schemas.openxmlformats.org/officeDocument/2006/relationships/slideLayout" Target="../slideLayouts/slideLayout40.xml" /><Relationship Id="rId9" Type="http://schemas.openxmlformats.org/officeDocument/2006/relationships/slideLayout" Target="../slideLayouts/slideLayout45.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7/16/2021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7/16/2021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16-07-2021</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7/16/2021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eg" /><Relationship Id="rId1" Type="http://schemas.openxmlformats.org/officeDocument/2006/relationships/slideLayout" Target="../slideLayouts/slideLayout13.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10.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8.jpg" /><Relationship Id="rId1" Type="http://schemas.openxmlformats.org/officeDocument/2006/relationships/slideLayout" Target="../slideLayouts/slideLayout36.xml" /><Relationship Id="rId5" Type="http://schemas.openxmlformats.org/officeDocument/2006/relationships/image" Target="../media/image3.jpeg" /><Relationship Id="rId4" Type="http://schemas.openxmlformats.org/officeDocument/2006/relationships/image" Target="../media/image19.jpg" /></Relationships>
</file>

<file path=ppt/slides/_rels/slide11.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0.jpeg" /><Relationship Id="rId1" Type="http://schemas.openxmlformats.org/officeDocument/2006/relationships/slideLayout" Target="../slideLayouts/slideLayout26.xml" /></Relationships>
</file>

<file path=ppt/slides/_rels/slide12.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3.jpeg" /><Relationship Id="rId1" Type="http://schemas.openxmlformats.org/officeDocument/2006/relationships/slideLayout" Target="../slideLayouts/slideLayout26.xml" /><Relationship Id="rId4" Type="http://schemas.openxmlformats.org/officeDocument/2006/relationships/image" Target="../media/image22.png" /></Relationships>
</file>

<file path=ppt/slides/_rels/slide13.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image" Target="../media/image3.jpeg" /><Relationship Id="rId1" Type="http://schemas.openxmlformats.org/officeDocument/2006/relationships/slideLayout" Target="../slideLayouts/slideLayout13.xml" /><Relationship Id="rId4" Type="http://schemas.openxmlformats.org/officeDocument/2006/relationships/image" Target="../media/image22.png" /></Relationships>
</file>

<file path=ppt/slides/_rels/slide14.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8.jpg" /><Relationship Id="rId1" Type="http://schemas.openxmlformats.org/officeDocument/2006/relationships/slideLayout" Target="../slideLayouts/slideLayout36.xml" /><Relationship Id="rId5" Type="http://schemas.openxmlformats.org/officeDocument/2006/relationships/image" Target="../media/image3.jpeg" /><Relationship Id="rId4" Type="http://schemas.openxmlformats.org/officeDocument/2006/relationships/image" Target="../media/image19.jpg" /></Relationships>
</file>

<file path=ppt/slides/_rels/slide15.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3.jpeg" /><Relationship Id="rId1" Type="http://schemas.openxmlformats.org/officeDocument/2006/relationships/slideLayout" Target="../slideLayouts/slideLayout13.xml" /><Relationship Id="rId4" Type="http://schemas.openxmlformats.org/officeDocument/2006/relationships/image" Target="../media/image24.png" /></Relationships>
</file>

<file path=ppt/slides/_rels/slide16.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3.jpeg" /><Relationship Id="rId1" Type="http://schemas.openxmlformats.org/officeDocument/2006/relationships/slideLayout" Target="../slideLayouts/slideLayout13.xml" /><Relationship Id="rId4" Type="http://schemas.openxmlformats.org/officeDocument/2006/relationships/image" Target="../media/image24.png" /></Relationships>
</file>

<file path=ppt/slides/_rels/slide17.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13.xml" /><Relationship Id="rId4" Type="http://schemas.openxmlformats.org/officeDocument/2006/relationships/image" Target="../media/image27.png" /></Relationships>
</file>

<file path=ppt/slides/_rels/slide18.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8.jpg" /><Relationship Id="rId1" Type="http://schemas.openxmlformats.org/officeDocument/2006/relationships/slideLayout" Target="../slideLayouts/slideLayout23.xml" /><Relationship Id="rId5" Type="http://schemas.openxmlformats.org/officeDocument/2006/relationships/image" Target="../media/image3.jpeg" /><Relationship Id="rId4" Type="http://schemas.openxmlformats.org/officeDocument/2006/relationships/image" Target="../media/image19.jpg" /></Relationships>
</file>

<file path=ppt/slides/_rels/slide1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3.jpeg" /><Relationship Id="rId1" Type="http://schemas.openxmlformats.org/officeDocument/2006/relationships/slideLayout" Target="../slideLayouts/slideLayout36.xml" /></Relationships>
</file>

<file path=ppt/slides/_rels/slide2.xml.rels><?xml version="1.0" encoding="UTF-8" standalone="yes"?>
<Relationships xmlns="http://schemas.openxmlformats.org/package/2006/relationships"><Relationship Id="rId3" Type="http://schemas.openxmlformats.org/officeDocument/2006/relationships/image" Target="../media/image8.jpg" /><Relationship Id="rId7" Type="http://schemas.openxmlformats.org/officeDocument/2006/relationships/image" Target="../media/image3.jpeg" /><Relationship Id="rId2" Type="http://schemas.openxmlformats.org/officeDocument/2006/relationships/notesSlide" Target="../notesSlides/notesSlide1.xml" /><Relationship Id="rId1" Type="http://schemas.openxmlformats.org/officeDocument/2006/relationships/slideLayout" Target="../slideLayouts/slideLayout36.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 /></Relationships>
</file>

<file path=ppt/slides/_rels/slide21.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14.png" /><Relationship Id="rId1" Type="http://schemas.openxmlformats.org/officeDocument/2006/relationships/slideLayout" Target="../slideLayouts/slideLayout13.xml" /><Relationship Id="rId5" Type="http://schemas.openxmlformats.org/officeDocument/2006/relationships/image" Target="../media/image30.png" /><Relationship Id="rId4" Type="http://schemas.openxmlformats.org/officeDocument/2006/relationships/image" Target="../media/image3.jpeg" /></Relationships>
</file>

<file path=ppt/slides/_rels/slide2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3.xml" /></Relationships>
</file>

<file path=ppt/slides/_rels/slide23.xml.rels><?xml version="1.0" encoding="UTF-8" standalone="yes"?>
<Relationships xmlns="http://schemas.openxmlformats.org/package/2006/relationships"><Relationship Id="rId3" Type="http://schemas.openxmlformats.org/officeDocument/2006/relationships/image" Target="../media/image8.jpg" /><Relationship Id="rId7" Type="http://schemas.openxmlformats.org/officeDocument/2006/relationships/image" Target="../media/image3.jpeg" /><Relationship Id="rId2" Type="http://schemas.openxmlformats.org/officeDocument/2006/relationships/notesSlide" Target="../notesSlides/notesSlide3.xml" /><Relationship Id="rId1" Type="http://schemas.openxmlformats.org/officeDocument/2006/relationships/slideLayout" Target="../slideLayouts/slideLayout36.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24.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jpeg" /><Relationship Id="rId1" Type="http://schemas.openxmlformats.org/officeDocument/2006/relationships/slideLayout" Target="../slideLayouts/slideLayout26.xml" /></Relationships>
</file>

<file path=ppt/slides/_rels/slide25.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3.jpeg" /><Relationship Id="rId1" Type="http://schemas.openxmlformats.org/officeDocument/2006/relationships/slideLayout" Target="../slideLayouts/slideLayout26.xml" /></Relationships>
</file>

<file path=ppt/slides/_rels/slide26.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31.png" /><Relationship Id="rId1" Type="http://schemas.openxmlformats.org/officeDocument/2006/relationships/slideLayout" Target="../slideLayouts/slideLayout13.xml" /><Relationship Id="rId5" Type="http://schemas.openxmlformats.org/officeDocument/2006/relationships/image" Target="../media/image32.emf" /><Relationship Id="rId4" Type="http://schemas.openxmlformats.org/officeDocument/2006/relationships/image" Target="../media/image10.png" /></Relationships>
</file>

<file path=ppt/slides/_rels/slide27.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31.png" /><Relationship Id="rId1" Type="http://schemas.openxmlformats.org/officeDocument/2006/relationships/slideLayout" Target="../slideLayouts/slideLayout13.xml" /><Relationship Id="rId5" Type="http://schemas.openxmlformats.org/officeDocument/2006/relationships/image" Target="../media/image32.emf" /><Relationship Id="rId4" Type="http://schemas.openxmlformats.org/officeDocument/2006/relationships/image" Target="../media/image10.png" /></Relationships>
</file>

<file path=ppt/slides/_rels/slide28.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33.jpeg" /><Relationship Id="rId1" Type="http://schemas.openxmlformats.org/officeDocument/2006/relationships/slideLayout" Target="../slideLayouts/slideLayout13.xml" /></Relationships>
</file>

<file path=ppt/slides/_rels/slide29.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34.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slideLayout" Target="../slideLayouts/slideLayout26.xml" /><Relationship Id="rId7" Type="http://schemas.openxmlformats.org/officeDocument/2006/relationships/image" Target="../media/image6.png" /><Relationship Id="rId2" Type="http://schemas.openxmlformats.org/officeDocument/2006/relationships/audio" Target="../media/media1.mp3" /><Relationship Id="rId1" Type="http://schemas.microsoft.com/office/2007/relationships/media" Target="../media/media1.mp3" /><Relationship Id="rId6" Type="http://schemas.openxmlformats.org/officeDocument/2006/relationships/image" Target="../media/image5.png" /><Relationship Id="rId5" Type="http://schemas.openxmlformats.org/officeDocument/2006/relationships/image" Target="../media/image4.png" /><Relationship Id="rId4" Type="http://schemas.openxmlformats.org/officeDocument/2006/relationships/image" Target="../media/image3.jpeg" /><Relationship Id="rId9" Type="http://schemas.openxmlformats.org/officeDocument/2006/relationships/image" Target="../media/image12.png" /></Relationships>
</file>

<file path=ppt/slides/_rels/slide30.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5.jpeg" /><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24.xml" /></Relationships>
</file>

<file path=ppt/slides/_rels/slide32.xml.rels><?xml version="1.0" encoding="UTF-8" standalone="yes"?>
<Relationships xmlns="http://schemas.openxmlformats.org/package/2006/relationships"><Relationship Id="rId3" Type="http://schemas.openxmlformats.org/officeDocument/2006/relationships/image" Target="../media/image39.jpeg" /><Relationship Id="rId2" Type="http://schemas.openxmlformats.org/officeDocument/2006/relationships/image" Target="../media/image38.jpeg" /><Relationship Id="rId1" Type="http://schemas.openxmlformats.org/officeDocument/2006/relationships/slideLayout" Target="../slideLayouts/slideLayout24.xml" /></Relationships>
</file>

<file path=ppt/slides/_rels/slide33.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34.png" /><Relationship Id="rId1" Type="http://schemas.openxmlformats.org/officeDocument/2006/relationships/slideLayout" Target="../slideLayouts/slideLayout13.xml" /></Relationships>
</file>

<file path=ppt/slides/_rels/slide34.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13.xml" /><Relationship Id="rId5" Type="http://schemas.openxmlformats.org/officeDocument/2006/relationships/image" Target="../media/image43.png" /><Relationship Id="rId4" Type="http://schemas.openxmlformats.org/officeDocument/2006/relationships/image" Target="../media/image42.png" /></Relationships>
</file>

<file path=ppt/slides/_rels/slide35.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13.xml" /></Relationships>
</file>

<file path=ppt/slides/_rels/slide36.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45.jpeg" /><Relationship Id="rId1" Type="http://schemas.openxmlformats.org/officeDocument/2006/relationships/slideLayout" Target="../slideLayouts/slideLayout38.xml" /><Relationship Id="rId4" Type="http://schemas.openxmlformats.org/officeDocument/2006/relationships/image" Target="../media/image46.png" /></Relationships>
</file>

<file path=ppt/slides/_rels/slide37.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47.png" /><Relationship Id="rId1" Type="http://schemas.openxmlformats.org/officeDocument/2006/relationships/slideLayout" Target="../slideLayouts/slideLayout38.xml" /></Relationships>
</file>

<file path=ppt/slides/_rels/slide38.xml.rels><?xml version="1.0" encoding="UTF-8" standalone="yes"?>
<Relationships xmlns="http://schemas.openxmlformats.org/package/2006/relationships"><Relationship Id="rId3" Type="http://schemas.openxmlformats.org/officeDocument/2006/relationships/image" Target="../media/image8.jpg" /><Relationship Id="rId7" Type="http://schemas.openxmlformats.org/officeDocument/2006/relationships/image" Target="../media/image3.jpeg" /><Relationship Id="rId2" Type="http://schemas.openxmlformats.org/officeDocument/2006/relationships/notesSlide" Target="../notesSlides/notesSlide4.xml" /><Relationship Id="rId1" Type="http://schemas.openxmlformats.org/officeDocument/2006/relationships/slideLayout" Target="../slideLayouts/slideLayout36.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39.xml.rels><?xml version="1.0" encoding="UTF-8" standalone="yes"?>
<Relationships xmlns="http://schemas.openxmlformats.org/package/2006/relationships"><Relationship Id="rId3" Type="http://schemas.openxmlformats.org/officeDocument/2006/relationships/image" Target="../media/image49.gif" /><Relationship Id="rId2" Type="http://schemas.openxmlformats.org/officeDocument/2006/relationships/image" Target="../media/image48.wmf" /><Relationship Id="rId1" Type="http://schemas.openxmlformats.org/officeDocument/2006/relationships/slideLayout" Target="../slideLayouts/slideLayout31.xml" /></Relationships>
</file>

<file path=ppt/slides/_rels/slide4.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36.xml" /></Relationships>
</file>

<file path=ppt/slides/_rels/slide40.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50.jpeg" /><Relationship Id="rId1" Type="http://schemas.openxmlformats.org/officeDocument/2006/relationships/slideLayout" Target="../slideLayouts/slideLayout26.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 /></Relationships>
</file>

<file path=ppt/slides/_rels/slide42.xml.rels><?xml version="1.0" encoding="UTF-8" standalone="yes"?>
<Relationships xmlns="http://schemas.openxmlformats.org/package/2006/relationships"><Relationship Id="rId2" Type="http://schemas.openxmlformats.org/officeDocument/2006/relationships/image" Target="../media/image51.gif" /><Relationship Id="rId1" Type="http://schemas.openxmlformats.org/officeDocument/2006/relationships/slideLayout" Target="../slideLayouts/slideLayout26.xml" /></Relationships>
</file>

<file path=ppt/slides/_rels/slide43.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52.png" /><Relationship Id="rId1" Type="http://schemas.openxmlformats.org/officeDocument/2006/relationships/slideLayout" Target="../slideLayouts/slideLayout13.xml" /><Relationship Id="rId6" Type="http://schemas.openxmlformats.org/officeDocument/2006/relationships/image" Target="../media/image3.jpeg" /><Relationship Id="rId5" Type="http://schemas.openxmlformats.org/officeDocument/2006/relationships/image" Target="../media/image53.png" /><Relationship Id="rId4" Type="http://schemas.openxmlformats.org/officeDocument/2006/relationships/image" Target="../media/image14.png" /></Relationships>
</file>

<file path=ppt/slides/_rels/slide44.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5.xml" /><Relationship Id="rId1" Type="http://schemas.openxmlformats.org/officeDocument/2006/relationships/slideLayout" Target="../slideLayouts/slideLayout23.xml" /><Relationship Id="rId6" Type="http://schemas.openxmlformats.org/officeDocument/2006/relationships/image" Target="../media/image55.png" /><Relationship Id="rId5" Type="http://schemas.openxmlformats.org/officeDocument/2006/relationships/image" Target="../media/image54.png" /><Relationship Id="rId4" Type="http://schemas.openxmlformats.org/officeDocument/2006/relationships/image" Target="../media/image3.jpeg" /></Relationships>
</file>

<file path=ppt/slides/_rels/slide45.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56.jpeg" /><Relationship Id="rId1" Type="http://schemas.openxmlformats.org/officeDocument/2006/relationships/slideLayout" Target="../slideLayouts/slideLayout13.xml" /></Relationships>
</file>

<file path=ppt/slides/_rels/slide46.xml.rels><?xml version="1.0" encoding="UTF-8" standalone="yes"?>
<Relationships xmlns="http://schemas.openxmlformats.org/package/2006/relationships"><Relationship Id="rId8" Type="http://schemas.openxmlformats.org/officeDocument/2006/relationships/image" Target="../media/image62.png" /><Relationship Id="rId3" Type="http://schemas.openxmlformats.org/officeDocument/2006/relationships/image" Target="../media/image57.png" /><Relationship Id="rId7" Type="http://schemas.openxmlformats.org/officeDocument/2006/relationships/image" Target="../media/image61.png" /><Relationship Id="rId2" Type="http://schemas.openxmlformats.org/officeDocument/2006/relationships/image" Target="../media/image3.jpeg" /><Relationship Id="rId1" Type="http://schemas.openxmlformats.org/officeDocument/2006/relationships/slideLayout" Target="../slideLayouts/slideLayout13.xml" /><Relationship Id="rId6" Type="http://schemas.openxmlformats.org/officeDocument/2006/relationships/image" Target="../media/image60.png" /><Relationship Id="rId5" Type="http://schemas.openxmlformats.org/officeDocument/2006/relationships/image" Target="../media/image59.png" /><Relationship Id="rId4" Type="http://schemas.openxmlformats.org/officeDocument/2006/relationships/image" Target="../media/image58.png" /></Relationships>
</file>

<file path=ppt/slides/_rels/slide5.xml.rels><?xml version="1.0" encoding="UTF-8" standalone="yes"?>
<Relationships xmlns="http://schemas.openxmlformats.org/package/2006/relationships"><Relationship Id="rId3" Type="http://schemas.openxmlformats.org/officeDocument/2006/relationships/image" Target="../media/image8.jpg" /><Relationship Id="rId7" Type="http://schemas.openxmlformats.org/officeDocument/2006/relationships/image" Target="../media/image3.jpeg" /><Relationship Id="rId2" Type="http://schemas.openxmlformats.org/officeDocument/2006/relationships/notesSlide" Target="../notesSlides/notesSlide2.xml" /><Relationship Id="rId1" Type="http://schemas.openxmlformats.org/officeDocument/2006/relationships/slideLayout" Target="../slideLayouts/slideLayout36.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 /><Relationship Id="rId7" Type="http://schemas.openxmlformats.org/officeDocument/2006/relationships/image" Target="../media/image12.png" /><Relationship Id="rId2" Type="http://schemas.openxmlformats.org/officeDocument/2006/relationships/audio" Target="../media/media2.mp3" /><Relationship Id="rId1" Type="http://schemas.microsoft.com/office/2007/relationships/media" Target="../media/media2.mp3" /><Relationship Id="rId6" Type="http://schemas.openxmlformats.org/officeDocument/2006/relationships/image" Target="../media/image15.png" /><Relationship Id="rId5" Type="http://schemas.openxmlformats.org/officeDocument/2006/relationships/image" Target="../media/image3.jpeg" /><Relationship Id="rId4" Type="http://schemas.openxmlformats.org/officeDocument/2006/relationships/image" Target="../media/image14.png" /></Relationships>
</file>

<file path=ppt/slides/_rels/slide7.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14.png" /><Relationship Id="rId1" Type="http://schemas.openxmlformats.org/officeDocument/2006/relationships/slideLayout" Target="../slideLayouts/slideLayout13.xml" /><Relationship Id="rId4" Type="http://schemas.openxmlformats.org/officeDocument/2006/relationships/image" Target="../media/image16.png" /></Relationships>
</file>

<file path=ppt/slides/_rels/slide8.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17.jpe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17.jpeg"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9Slide05 Fourth" panose="00000500000000000000" pitchFamily="2" charset="0"/>
                <a:ea typeface="Helvetica Neue"/>
                <a:cs typeface="Helvetica Neue"/>
              </a:rPr>
              <a:t>Bài</a:t>
            </a:r>
            <a:r>
              <a:rPr lang="en-US" altLang="en-US" sz="6000" b="1" dirty="0">
                <a:solidFill>
                  <a:srgbClr val="0000FF"/>
                </a:solidFill>
                <a:latin typeface="#9Slide05 Fourth" panose="00000500000000000000" pitchFamily="2" charset="0"/>
                <a:ea typeface="Helvetica Neue"/>
                <a:cs typeface="Helvetica Neue"/>
              </a:rPr>
              <a:t> 12:</a:t>
            </a:r>
            <a:r>
              <a:rPr lang="en-US" altLang="en-US" sz="6000" b="1" dirty="0">
                <a:solidFill>
                  <a:srgbClr val="FF0000"/>
                </a:solidFill>
                <a:latin typeface="#9Slide05 Fourth" panose="00000500000000000000" pitchFamily="2" charset="0"/>
                <a:ea typeface="Helvetica Neue"/>
                <a:cs typeface="Helvetica Neue"/>
              </a:rPr>
              <a:t> QUYỀN TRẺ EM</a:t>
            </a:r>
            <a:endParaRPr lang="en-SG" altLang="en-US" sz="6000" b="1" dirty="0">
              <a:solidFill>
                <a:srgbClr val="0000FF"/>
              </a:solidFill>
              <a:latin typeface="#9Slide05 Fourth" panose="00000500000000000000" pitchFamily="2"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3" name="Picture 2"/>
          <p:cNvPicPr>
            <a:picLocks noChangeAspect="1"/>
          </p:cNvPicPr>
          <p:nvPr/>
        </p:nvPicPr>
        <p:blipFill>
          <a:blip r:embed="rId3"/>
          <a:stretch>
            <a:fillRect/>
          </a:stretch>
        </p:blipFill>
        <p:spPr>
          <a:xfrm>
            <a:off x="455197" y="3276390"/>
            <a:ext cx="4237574" cy="3089904"/>
          </a:xfrm>
          <a:prstGeom prst="rect">
            <a:avLst/>
          </a:prstGeom>
        </p:spPr>
      </p:pic>
      <p:pic>
        <p:nvPicPr>
          <p:cNvPr id="4" name="Picture 3"/>
          <p:cNvPicPr>
            <a:picLocks noChangeAspect="1"/>
          </p:cNvPicPr>
          <p:nvPr/>
        </p:nvPicPr>
        <p:blipFill>
          <a:blip r:embed="rId4"/>
          <a:stretch>
            <a:fillRect/>
          </a:stretch>
        </p:blipFill>
        <p:spPr>
          <a:xfrm>
            <a:off x="5981543" y="3276390"/>
            <a:ext cx="5158628" cy="3089904"/>
          </a:xfrm>
          <a:prstGeom prst="rect">
            <a:avLst/>
          </a:prstGeom>
        </p:spPr>
      </p:pic>
      <p:pic>
        <p:nvPicPr>
          <p:cNvPr id="5" name="Picture 4"/>
          <p:cNvPicPr>
            <a:picLocks noChangeAspect="1"/>
          </p:cNvPicPr>
          <p:nvPr/>
        </p:nvPicPr>
        <p:blipFill>
          <a:blip r:embed="rId5"/>
          <a:stretch>
            <a:fillRect/>
          </a:stretch>
        </p:blipFill>
        <p:spPr>
          <a:xfrm>
            <a:off x="77639" y="155277"/>
            <a:ext cx="4037161" cy="2642222"/>
          </a:xfrm>
          <a:prstGeom prst="rect">
            <a:avLst/>
          </a:prstGeom>
        </p:spPr>
      </p:pic>
      <p:pic>
        <p:nvPicPr>
          <p:cNvPr id="6" name="Picture 5"/>
          <p:cNvPicPr>
            <a:picLocks noChangeAspect="1"/>
          </p:cNvPicPr>
          <p:nvPr/>
        </p:nvPicPr>
        <p:blipFill>
          <a:blip r:embed="rId6"/>
          <a:stretch>
            <a:fillRect/>
          </a:stretch>
        </p:blipFill>
        <p:spPr>
          <a:xfrm>
            <a:off x="7867291" y="155276"/>
            <a:ext cx="3252157"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5364"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4" name="Shape 1"/>
          <p:cNvPicPr/>
          <p:nvPr/>
        </p:nvPicPr>
        <p:blipFill>
          <a:blip r:embed="rId2"/>
          <a:stretch/>
        </p:blipFill>
        <p:spPr>
          <a:xfrm>
            <a:off x="11033760" y="0"/>
            <a:ext cx="1158240" cy="1048385"/>
          </a:xfrm>
          <a:prstGeom prst="rect">
            <a:avLst/>
          </a:prstGeom>
          <a:noFill/>
          <a:ln>
            <a:noFill/>
          </a:ln>
        </p:spPr>
      </p:pic>
      <p:pic>
        <p:nvPicPr>
          <p:cNvPr id="4" name="Picture 3"/>
          <p:cNvPicPr>
            <a:picLocks noChangeAspect="1"/>
          </p:cNvPicPr>
          <p:nvPr/>
        </p:nvPicPr>
        <p:blipFill>
          <a:blip r:embed="rId3"/>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172114"/>
              <a:ext cx="3093955" cy="2075075"/>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a:p>
              <a:pPr algn="ctr">
                <a:defRPr/>
              </a:pP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âm</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nhạc</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và</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hình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ảnh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5"/>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
          <p:cNvPicPr/>
          <p:nvPr/>
        </p:nvPicPr>
        <p:blipFill>
          <a:blip r:embed="rId2"/>
          <a:stretch/>
        </p:blipFill>
        <p:spPr>
          <a:xfrm>
            <a:off x="11033760" y="0"/>
            <a:ext cx="1158240" cy="1048385"/>
          </a:xfrm>
          <a:prstGeom prst="rect">
            <a:avLst/>
          </a:prstGeom>
          <a:noFill/>
          <a:ln>
            <a:noFill/>
          </a:ln>
        </p:spPr>
      </p:pic>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p>
        </p:txBody>
      </p:sp>
      <p:pic>
        <p:nvPicPr>
          <p:cNvPr id="26629"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31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364966" y="414068"/>
            <a:ext cx="336430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9Slide05 Fourth" panose="00000500000000000000" pitchFamily="2" charset="0"/>
                <a:ea typeface="Helvetica Neue"/>
                <a:cs typeface="Helvetica Neue"/>
              </a:rPr>
              <a:t>NGHE BÀI HÁT TRẺ EM HÔM NAY THẾ GIỚI NGÀY MAI</a:t>
            </a:r>
            <a:endParaRPr lang="en-SG" altLang="en-US" sz="4000" b="1" dirty="0">
              <a:solidFill>
                <a:srgbClr val="0000FF"/>
              </a:solidFill>
              <a:latin typeface="#9Slide05 Fourth" panose="00000500000000000000" pitchFamily="2" charset="0"/>
            </a:endParaRPr>
          </a:p>
        </p:txBody>
      </p:sp>
      <p:pic>
        <p:nvPicPr>
          <p:cNvPr id="15" name="Shape 1"/>
          <p:cNvPicPr/>
          <p:nvPr/>
        </p:nvPicPr>
        <p:blipFill>
          <a:blip r:embed="rId4"/>
          <a:stretch/>
        </p:blipFill>
        <p:spPr>
          <a:xfrm>
            <a:off x="11033760" y="0"/>
            <a:ext cx="1158240" cy="1048385"/>
          </a:xfrm>
          <a:prstGeom prst="rect">
            <a:avLst/>
          </a:prstGeom>
          <a:noFill/>
          <a:ln>
            <a:noFill/>
          </a:ln>
        </p:spPr>
      </p:pic>
      <p:pic>
        <p:nvPicPr>
          <p:cNvPr id="3" name="Picture 2"/>
          <p:cNvPicPr>
            <a:picLocks noChangeAspect="1"/>
          </p:cNvPicPr>
          <p:nvPr/>
        </p:nvPicPr>
        <p:blipFill>
          <a:blip r:embed="rId5"/>
          <a:stretch>
            <a:fillRect/>
          </a:stretch>
        </p:blipFill>
        <p:spPr>
          <a:xfrm>
            <a:off x="455197" y="3381554"/>
            <a:ext cx="4237574" cy="2984740"/>
          </a:xfrm>
          <a:prstGeom prst="rect">
            <a:avLst/>
          </a:prstGeom>
        </p:spPr>
      </p:pic>
      <p:pic>
        <p:nvPicPr>
          <p:cNvPr id="4" name="Picture 3"/>
          <p:cNvPicPr>
            <a:picLocks noChangeAspect="1"/>
          </p:cNvPicPr>
          <p:nvPr/>
        </p:nvPicPr>
        <p:blipFill>
          <a:blip r:embed="rId6"/>
          <a:stretch>
            <a:fillRect/>
          </a:stretch>
        </p:blipFill>
        <p:spPr>
          <a:xfrm>
            <a:off x="5981543" y="3381554"/>
            <a:ext cx="5158628" cy="2984739"/>
          </a:xfrm>
          <a:prstGeom prst="rect">
            <a:avLst/>
          </a:prstGeom>
        </p:spPr>
      </p:pic>
      <p:pic>
        <p:nvPicPr>
          <p:cNvPr id="5" name="Picture 4"/>
          <p:cNvPicPr>
            <a:picLocks noChangeAspect="1"/>
          </p:cNvPicPr>
          <p:nvPr/>
        </p:nvPicPr>
        <p:blipFill>
          <a:blip r:embed="rId7"/>
          <a:stretch>
            <a:fillRect/>
          </a:stretch>
        </p:blipFill>
        <p:spPr>
          <a:xfrm>
            <a:off x="77639" y="155277"/>
            <a:ext cx="4037161" cy="2642222"/>
          </a:xfrm>
          <a:prstGeom prst="rect">
            <a:avLst/>
          </a:prstGeom>
        </p:spPr>
      </p:pic>
      <p:pic>
        <p:nvPicPr>
          <p:cNvPr id="6" name="Picture 5"/>
          <p:cNvPicPr>
            <a:picLocks noChangeAspect="1"/>
          </p:cNvPicPr>
          <p:nvPr/>
        </p:nvPicPr>
        <p:blipFill>
          <a:blip r:embed="rId8"/>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9654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8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pic>
        <p:nvPicPr>
          <p:cNvPr id="3"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p>
          <a:p>
            <a:pPr>
              <a:buNone/>
            </a:pPr>
            <a:r>
              <a:rPr lang="en-US" sz="2400" dirty="0">
                <a:latin typeface="Arial" panose="020B0604020202020204" pitchFamily="34" charset="0"/>
                <a:cs typeface="Arial" panose="020B0604020202020204" pitchFamily="34" charset="0"/>
              </a:rPr>
              <a:t> </a:t>
            </a: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1 :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3 :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5651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4"/>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5"/>
          <a:stretch>
            <a:fillRect/>
          </a:stretch>
        </p:blipFill>
        <p:spPr>
          <a:xfrm>
            <a:off x="1242204" y="1296026"/>
            <a:ext cx="4278702" cy="4129989"/>
          </a:xfrm>
          <a:prstGeom prst="rect">
            <a:avLst/>
          </a:prstGeom>
        </p:spPr>
      </p:pic>
      <p:pic>
        <p:nvPicPr>
          <p:cNvPr id="6" name="Picture 5"/>
          <p:cNvPicPr>
            <a:picLocks noChangeAspect="1"/>
          </p:cNvPicPr>
          <p:nvPr/>
        </p:nvPicPr>
        <p:blipFill>
          <a:blip r:embed="rId6"/>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pic>
        <p:nvPicPr>
          <p:cNvPr id="3484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val="20000"/>
                    </a:ext>
                  </a:extLst>
                </a:gridCol>
                <a:gridCol w="3068624">
                  <a:extLst>
                    <a:ext uri="{9D8B030D-6E8A-4147-A177-3AD203B41FA5}">
                      <a16:colId xmlns:a16="http://schemas.microsoft.com/office/drawing/2014/main" val="20001"/>
                    </a:ext>
                  </a:extLst>
                </a:gridCol>
                <a:gridCol w="5221361">
                  <a:extLst>
                    <a:ext uri="{9D8B030D-6E8A-4147-A177-3AD203B41FA5}">
                      <a16:colId xmlns:a16="http://schemas.microsoft.com/office/drawing/2014/main"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401220" y="118615"/>
            <a:ext cx="3269411" cy="2819401"/>
          </a:xfrm>
          <a:prstGeom prst="rect">
            <a:avLst/>
          </a:prstGeom>
        </p:spPr>
      </p:pic>
      <p:pic>
        <p:nvPicPr>
          <p:cNvPr id="3" name="Picture 2"/>
          <p:cNvPicPr>
            <a:picLocks noChangeAspect="1"/>
          </p:cNvPicPr>
          <p:nvPr/>
        </p:nvPicPr>
        <p:blipFill>
          <a:blip r:embed="rId4"/>
          <a:stretch>
            <a:fillRect/>
          </a:stretch>
        </p:blipFill>
        <p:spPr>
          <a:xfrm>
            <a:off x="4093043" y="152401"/>
            <a:ext cx="3722490" cy="2819400"/>
          </a:xfrm>
          <a:prstGeom prst="rect">
            <a:avLst/>
          </a:prstGeom>
        </p:spPr>
      </p:pic>
      <p:pic>
        <p:nvPicPr>
          <p:cNvPr id="4" name="Picture 3"/>
          <p:cNvPicPr>
            <a:picLocks noChangeAspect="1"/>
          </p:cNvPicPr>
          <p:nvPr/>
        </p:nvPicPr>
        <p:blipFill>
          <a:blip r:embed="rId5"/>
          <a:stretch>
            <a:fillRect/>
          </a:stretch>
        </p:blipFill>
        <p:spPr>
          <a:xfrm>
            <a:off x="8105687" y="236500"/>
            <a:ext cx="3681577" cy="2819401"/>
          </a:xfrm>
          <a:prstGeom prst="rect">
            <a:avLst/>
          </a:prstGeom>
        </p:spPr>
      </p:pic>
      <p:pic>
        <p:nvPicPr>
          <p:cNvPr id="5" name="Picture 4"/>
          <p:cNvPicPr>
            <a:picLocks noChangeAspect="1"/>
          </p:cNvPicPr>
          <p:nvPr/>
        </p:nvPicPr>
        <p:blipFill>
          <a:blip r:embed="rId6"/>
          <a:stretch>
            <a:fillRect/>
          </a:stretch>
        </p:blipFill>
        <p:spPr>
          <a:xfrm>
            <a:off x="401220" y="3939148"/>
            <a:ext cx="3269411" cy="2867407"/>
          </a:xfrm>
          <a:prstGeom prst="rect">
            <a:avLst/>
          </a:prstGeom>
        </p:spPr>
      </p:pic>
      <p:pic>
        <p:nvPicPr>
          <p:cNvPr id="6" name="Picture 5"/>
          <p:cNvPicPr>
            <a:picLocks noChangeAspect="1"/>
          </p:cNvPicPr>
          <p:nvPr/>
        </p:nvPicPr>
        <p:blipFill>
          <a:blip r:embed="rId7"/>
          <a:stretch>
            <a:fillRect/>
          </a:stretch>
        </p:blipFill>
        <p:spPr>
          <a:xfrm>
            <a:off x="4093042" y="4086112"/>
            <a:ext cx="3722490" cy="2573480"/>
          </a:xfrm>
          <a:prstGeom prst="rect">
            <a:avLst/>
          </a:prstGeom>
        </p:spPr>
      </p:pic>
      <p:pic>
        <p:nvPicPr>
          <p:cNvPr id="7" name="Picture 6"/>
          <p:cNvPicPr>
            <a:picLocks noChangeAspect="1"/>
          </p:cNvPicPr>
          <p:nvPr/>
        </p:nvPicPr>
        <p:blipFill>
          <a:blip r:embed="rId8"/>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3533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8" name="Picture 7"/>
          <p:cNvPicPr>
            <a:picLocks noChangeAspect="1"/>
          </p:cNvPicPr>
          <p:nvPr/>
        </p:nvPicPr>
        <p:blipFill>
          <a:blip r:embed="rId6"/>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a:t>
            </a: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val="20000"/>
                    </a:ext>
                  </a:extLst>
                </a:gridCol>
                <a:gridCol w="3567998">
                  <a:extLst>
                    <a:ext uri="{9D8B030D-6E8A-4147-A177-3AD203B41FA5}">
                      <a16:colId xmlns:a16="http://schemas.microsoft.com/office/drawing/2014/main"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0301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9096</TotalTime>
  <Words>3329</Words>
  <Application>Microsoft Office PowerPoint</Application>
  <PresentationFormat>Màn hình rộng</PresentationFormat>
  <Paragraphs>332</Paragraphs>
  <Slides>46</Slides>
  <Notes>5</Notes>
  <HiddenSlides>0</HiddenSlides>
  <MMClips>2</MMClips>
  <ScaleCrop>false</ScaleCrop>
  <HeadingPairs>
    <vt:vector size="4" baseType="variant">
      <vt:variant>
        <vt:lpstr>Chủ đề</vt:lpstr>
      </vt:variant>
      <vt:variant>
        <vt:i4>4</vt:i4>
      </vt:variant>
      <vt:variant>
        <vt:lpstr>Tiêu đề Bản chiếu</vt:lpstr>
      </vt:variant>
      <vt:variant>
        <vt:i4>46</vt:i4>
      </vt:variant>
    </vt:vector>
  </HeadingPairs>
  <TitlesOfParts>
    <vt:vector size="50" baseType="lpstr">
      <vt:lpstr>Office Theme</vt:lpstr>
      <vt:lpstr>1_Office Theme</vt:lpstr>
      <vt:lpstr>2_Office Theme</vt:lpstr>
      <vt:lpstr>24_Office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TRÒ CHƠI Ô CHỮ</vt:lpstr>
      <vt:lpstr>TRÒ CHƠI Ô CHỮ</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Hau Nguyen Thi Hai</cp:lastModifiedBy>
  <cp:revision>267</cp:revision>
  <dcterms:created xsi:type="dcterms:W3CDTF">2021-06-28T15:32:15Z</dcterms:created>
  <dcterms:modified xsi:type="dcterms:W3CDTF">2021-07-16T00:48:28Z</dcterms:modified>
</cp:coreProperties>
</file>